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2" y="83128"/>
            <a:ext cx="6916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Communautés de recherche-action (ARC)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530D4B-1F98-E538-F520-603F798B2BA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438" y="598803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33</cp:revision>
  <dcterms:created xsi:type="dcterms:W3CDTF">2024-02-06T15:43:11Z</dcterms:created>
  <dcterms:modified xsi:type="dcterms:W3CDTF">2025-02-17T14:02:19Z</dcterms:modified>
</cp:coreProperties>
</file>